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74" r:id="rId2"/>
    <p:sldId id="265" r:id="rId3"/>
    <p:sldId id="262" r:id="rId4"/>
    <p:sldId id="272" r:id="rId5"/>
    <p:sldId id="264" r:id="rId6"/>
    <p:sldId id="266" r:id="rId7"/>
    <p:sldId id="259" r:id="rId8"/>
    <p:sldId id="260" r:id="rId9"/>
    <p:sldId id="268" r:id="rId10"/>
    <p:sldId id="269" r:id="rId11"/>
    <p:sldId id="267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>
        <p:scale>
          <a:sx n="71" d="100"/>
          <a:sy n="71" d="100"/>
        </p:scale>
        <p:origin x="-667" y="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44" y="-31750"/>
            <a:ext cx="9169400" cy="6889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0A591"/>
              </a:clrFrom>
              <a:clrTo>
                <a:srgbClr val="B0A59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4442" y="1340768"/>
            <a:ext cx="3214710" cy="321471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11560" y="2564904"/>
            <a:ext cx="4104456" cy="110799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tt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 өмәсе </a:t>
            </a:r>
            <a:endParaRPr lang="ru-RU" sz="66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794320"/>
            <a:ext cx="6984776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2022 ел - </a:t>
            </a:r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Россия </a:t>
            </a:r>
            <a:r>
              <a:rPr lang="ru-RU" sz="20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Федерациясенд</a:t>
            </a:r>
            <a:r>
              <a:rPr lang="tt-RU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 </a:t>
            </a:r>
            <a:r>
              <a:rPr lang="tt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мәдәни мирас елы</a:t>
            </a:r>
            <a:endParaRPr lang="ru-RU" sz="2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3928" y="4653136"/>
            <a:ext cx="493435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Презентация авторлары:</a:t>
            </a:r>
          </a:p>
          <a:p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Казан шәһәре Идел буе районының “6-нчы гимназия” </a:t>
            </a:r>
          </a:p>
          <a:p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гомуми белем муниципаль бюджет учреждениесенең </a:t>
            </a:r>
          </a:p>
          <a:p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информацион-китапханә үзәге мөдире </a:t>
            </a:r>
          </a:p>
          <a:p>
            <a:r>
              <a:rPr lang="tt-RU" sz="1400" b="1" i="1" dirty="0" smtClean="0">
                <a:latin typeface="Times New Roman" pitchFamily="18" charset="0"/>
                <a:cs typeface="Times New Roman" pitchFamily="18" charset="0"/>
              </a:rPr>
              <a:t>Минвәлиева Ләлә Габделхаковна</a:t>
            </a:r>
            <a:r>
              <a:rPr lang="tt-RU" sz="14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татар теле һәм әдәбияты укытучысы </a:t>
            </a:r>
          </a:p>
          <a:p>
            <a:r>
              <a:rPr lang="tt-RU" sz="1400" b="1" i="1" dirty="0" smtClean="0">
                <a:latin typeface="Times New Roman" pitchFamily="18" charset="0"/>
                <a:cs typeface="Times New Roman" pitchFamily="18" charset="0"/>
              </a:rPr>
              <a:t>Гыйлманова Эльмира Хәйдәровна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38576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генә каз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өмәсе дә җырсыз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уенсыз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булмый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Ә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хәзер, әйдәгез, уеннар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уйнап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биеп-җырлап алыйк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“Чума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үрдәк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чума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“Йөзек салышлы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Җыр: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 “Челтәр элдем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читәнгә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28604"/>
            <a:ext cx="4267200" cy="28479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571876"/>
            <a:ext cx="4618030" cy="299965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4267200" cy="32004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t="4074" r="1836"/>
          <a:stretch>
            <a:fillRect/>
          </a:stretch>
        </p:blipFill>
        <p:spPr bwMode="auto">
          <a:xfrm>
            <a:off x="4429124" y="3467414"/>
            <a:ext cx="3000396" cy="317629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286380" y="714356"/>
            <a:ext cx="3571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Каурый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сибәм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юлына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Ишле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булсын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казыгыз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Өмәләрдә  эш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күрсәтеп,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Ярлар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табып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калыгыз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728" y="357166"/>
            <a:ext cx="6858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Гимназия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китапхан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әсендә китап күргәзмәләре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/>
          <a:srcRect l="50000" b="-2342"/>
          <a:stretch/>
        </p:blipFill>
        <p:spPr bwMode="auto">
          <a:xfrm>
            <a:off x="4696783" y="1518649"/>
            <a:ext cx="2705100" cy="4367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3" t="1807" r="12407" b="251"/>
          <a:stretch/>
        </p:blipFill>
        <p:spPr bwMode="auto">
          <a:xfrm>
            <a:off x="1544217" y="1494261"/>
            <a:ext cx="2453268" cy="4415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643182"/>
            <a:ext cx="4071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Рәт-рәт басып, каңгылдашып,</a:t>
            </a:r>
          </a:p>
          <a:p>
            <a:pPr>
              <a:lnSpc>
                <a:spcPct val="150000"/>
              </a:lnSpc>
            </a:pP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Казлар күлгә баралар.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Казлар, сез кая?- 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дип</a:t>
            </a:r>
          </a:p>
          <a:p>
            <a:pPr>
              <a:lnSpc>
                <a:spcPct val="150000"/>
              </a:lnSpc>
            </a:pP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Сорау бирә балалар.</a:t>
            </a:r>
          </a:p>
          <a:p>
            <a:pPr>
              <a:lnSpc>
                <a:spcPct val="150000"/>
              </a:lnSpc>
            </a:pP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Казлар барда бер тавыштан:</a:t>
            </a:r>
          </a:p>
          <a:p>
            <a:pPr>
              <a:lnSpc>
                <a:spcPct val="150000"/>
              </a:lnSpc>
            </a:pP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t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Елгага, га-га</a:t>
            </a:r>
            <a:r>
              <a:rPr lang="tt-RU" sz="2000" b="1" i="1" dirty="0" smtClean="0">
                <a:latin typeface="Times New Roman" pitchFamily="18" charset="0"/>
                <a:cs typeface="Times New Roman" pitchFamily="18" charset="0"/>
              </a:rPr>
              <a:t>,- 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диләр.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 елга түгел, күл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,- дигәч,</a:t>
            </a:r>
          </a:p>
          <a:p>
            <a:pPr>
              <a:lnSpc>
                <a:spcPct val="150000"/>
              </a:lnSpc>
            </a:pP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t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Ул ага, ага.- 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диләр.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785794"/>
            <a:ext cx="3200400" cy="32004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 l="1227" t="10715"/>
          <a:stretch>
            <a:fillRect/>
          </a:stretch>
        </p:blipFill>
        <p:spPr bwMode="auto">
          <a:xfrm flipH="1">
            <a:off x="3929058" y="4429132"/>
            <a:ext cx="4214842" cy="21431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285728"/>
            <a:ext cx="4572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Татар халкы төрле кош-корт: тавык, үрдәк, каз  үрчетә. Яздан көз айларына кадәр казларны карауда, тилгән, этләрдән саклауда балалар да катнаша.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214290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Каз өмәсе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1142984"/>
            <a:ext cx="38576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Көзге байлык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Көзге муллык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Авылда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өмәсе!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Яше-карты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бала-чага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Шау-гөр килә һәммәсе!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3357562"/>
            <a:ext cx="41434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Татар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халкының бик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күңелле бәйрәмнәре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бай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гореф-гадәтләре һәм йолалары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бар.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Шуларны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ң берсе – 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КАЗ ӨМӘСЕ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өмәсе һәр елны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көз ахырында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яисә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кыш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башында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үткәрелә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t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r="9598" b="-1930"/>
          <a:stretch>
            <a:fillRect/>
          </a:stretch>
        </p:blipFill>
        <p:spPr bwMode="auto">
          <a:xfrm>
            <a:off x="4786314" y="642918"/>
            <a:ext cx="3857652" cy="57864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500306"/>
            <a:ext cx="4552952" cy="3414714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71473" y="428604"/>
            <a:ext cx="792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өмәсе, бүтән өмәләрдән аермалы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буларак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башыннан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азагына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кадәр кызлар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өмәсе.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Әйтелгән көнгә кызлар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өмәгә иртүк килеп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җитә.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Казларны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эшкәртәләр, зур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канатларын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йолкып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сыдыралар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857496"/>
            <a:ext cx="38576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Бүген бездә каз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өмәсе,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өмәсе бүген бездә.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йолкырга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килгән кызлар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Уңыш юлдаш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булсын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сезгә!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285728"/>
            <a:ext cx="72152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Өмәнең иң күңелле вакыты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чистартылган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казларны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көянтә башларына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кызларның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юарга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буеннан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кайтуга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кызларны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коймагы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көтеп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тора.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071678"/>
            <a:ext cx="4804184" cy="31956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1472" y="2000240"/>
            <a:ext cx="4286280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Кызлар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төшә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буена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Казлар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кебек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тезелеп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Егетләр күзәтеп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кала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Кичне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көтеп өзелеп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Иңнәрендә көянтә,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Көянтәдә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казлары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Бигрәк матур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бигрәк уңган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Безнең өмә кызлары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642918"/>
            <a:ext cx="335758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өмәсенең иң кызыгы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кич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Кызлар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күлмәкләрен киеп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өмә булган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өйгә җыйналалар.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Җор телле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тапкыр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сүзле кызлар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төбенә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баса.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канаты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Егетләр өйгә һөнәрләрен күрсәтеп,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канат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сатып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алганнан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соң гына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кертелә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1785925"/>
            <a:ext cx="5156931" cy="3055959"/>
          </a:xfrm>
          <a:prstGeom prst="round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каз омэсе\Тинчурин_Карим_Галиевич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428868"/>
            <a:ext cx="2592338" cy="36827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5" name="Picture 3" descr="C:\Users\admin\Desktop\каз омэсе\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0" y="3500438"/>
            <a:ext cx="4784080" cy="2691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404664"/>
            <a:ext cx="766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tt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әрим ТИНЧУРИН (1887-1938)</a:t>
            </a:r>
          </a:p>
          <a:p>
            <a:pPr algn="ctr"/>
            <a:endParaRPr lang="tt-RU" sz="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“Сүнгән йолдызлар” </a:t>
            </a:r>
            <a: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(1923) спектакле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1934" y="1928802"/>
            <a:ext cx="4641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“Сүнгән йолдызлар” драмасында К.Тинчурин татар халкының 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“Каз өмәсе” йоласын сәхнәләштерә.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16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60648"/>
            <a:ext cx="7698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Сүнгән йолдызлар” </a:t>
            </a:r>
            <a: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спектаклендә  </a:t>
            </a:r>
          </a:p>
          <a:p>
            <a:pPr algn="ctr"/>
            <a: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“каз канаты сату” күренешләре.</a:t>
            </a:r>
          </a:p>
          <a:p>
            <a:pPr algn="ctr"/>
            <a: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Г. Камал исемендәге татар академия театры.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714488"/>
            <a:ext cx="3637076" cy="2155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admin\Desktop\каз омэсе\55f653c1b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714488"/>
            <a:ext cx="3179191" cy="2384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\Desktop\каз омэсе\3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82624"/>
            <a:ext cx="3179191" cy="2384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dmin\Desktop\каз омэсе\DSC_576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315" y="4582302"/>
            <a:ext cx="2684872" cy="1789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admin\Desktop\каз омэсе\i (9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753"/>
            <a:ext cx="2816390" cy="2401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81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56193"/>
            <a:ext cx="4714908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Кыз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Канат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сатам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сатам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Ап-агын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сайлап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карап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Кемгә кирәк, алыгыз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Ничек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акча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ягыгыз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r">
              <a:lnSpc>
                <a:spcPct val="150000"/>
              </a:lnSpc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Егет</a:t>
            </a:r>
            <a:r>
              <a:rPr lang="tt-RU" i="1" dirty="0" smtClean="0">
                <a:latin typeface="Times New Roman" pitchFamily="18" charset="0"/>
                <a:cs typeface="Times New Roman" pitchFamily="18" charset="0"/>
              </a:rPr>
              <a:t>ләр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канатларны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карыйлар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Егет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Канатыгыз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кыйммәтме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Кыз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Канатыбыз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ru-RU" b="1" u="sng" dirty="0" err="1" smtClean="0">
                <a:latin typeface="Times New Roman" pitchFamily="18" charset="0"/>
                <a:cs typeface="Times New Roman" pitchFamily="18" charset="0"/>
              </a:rPr>
              <a:t>Егет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Кыйммәт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икән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алтын!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Канатлар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сездә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калсын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Кыз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Егет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саран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булмасын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Акча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жәлләп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тормасын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Егет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Әйдә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сезнеңчә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булсын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Акчабыз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юк-югын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Кыз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аптырап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торасыз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Җырлап түләп алырсыз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357686" y="285728"/>
            <a:ext cx="5009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Җыр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“Канат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сату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”  (Ш.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Муллануров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6" descr="C:\Users\admin\Desktop\каз омэсе\i (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1" y="2071678"/>
            <a:ext cx="3710644" cy="3164354"/>
          </a:xfrm>
          <a:prstGeom prst="round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638</TotalTime>
  <Words>420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82</cp:revision>
  <dcterms:created xsi:type="dcterms:W3CDTF">2021-10-11T12:24:51Z</dcterms:created>
  <dcterms:modified xsi:type="dcterms:W3CDTF">2022-01-26T09:56:43Z</dcterms:modified>
</cp:coreProperties>
</file>